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87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1116F-629C-442D-A996-5708AF71C8E4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E8435-717F-4964-BEF8-3857B2031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6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E8435-717F-4964-BEF8-3857B20317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2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https://blog.softcamp.co.kr/123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E8435-717F-4964-BEF8-3857B2031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43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43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2713" y="5592093"/>
            <a:ext cx="15155882" cy="4820220"/>
            <a:chOff x="1532713" y="5592093"/>
            <a:chExt cx="15155882" cy="4820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30606" y="3496606"/>
              <a:ext cx="30311763" cy="96404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713" y="5592093"/>
              <a:ext cx="15155882" cy="48202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861" y="839927"/>
            <a:ext cx="11489196" cy="29805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096" y="3984763"/>
            <a:ext cx="2758719" cy="10441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531" y="4228714"/>
            <a:ext cx="10070877" cy="1391453"/>
            <a:chOff x="900531" y="4228714"/>
            <a:chExt cx="10070877" cy="1391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531" y="4228714"/>
              <a:ext cx="10070877" cy="1391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531" y="6070027"/>
            <a:ext cx="10031427" cy="3529808"/>
            <a:chOff x="900531" y="6070027"/>
            <a:chExt cx="10031427" cy="3529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531" y="6070027"/>
              <a:ext cx="10031427" cy="3529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2667" y="-95305"/>
            <a:ext cx="18433180" cy="2713962"/>
            <a:chOff x="-72667" y="-95305"/>
            <a:chExt cx="18433180" cy="2713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667" y="-95305"/>
              <a:ext cx="18433180" cy="27139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679" y="402802"/>
            <a:ext cx="1127903" cy="1272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2097" y="530421"/>
            <a:ext cx="5275584" cy="1463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4676" y="376315"/>
            <a:ext cx="12905566" cy="2242342"/>
            <a:chOff x="1864676" y="376315"/>
            <a:chExt cx="12905566" cy="22423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676" y="376315"/>
              <a:ext cx="12905566" cy="2242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4528" y="3695381"/>
            <a:ext cx="6171429" cy="2594731"/>
            <a:chOff x="11684528" y="3695381"/>
            <a:chExt cx="6171429" cy="25947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4528" y="3695381"/>
              <a:ext cx="6171429" cy="2594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0531" y="3028588"/>
            <a:ext cx="10070877" cy="6571247"/>
            <a:chOff x="900531" y="3028588"/>
            <a:chExt cx="10070877" cy="657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531" y="3028588"/>
              <a:ext cx="10070877" cy="6571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53647" y="1884390"/>
            <a:ext cx="3454916" cy="3454916"/>
            <a:chOff x="10353647" y="1884390"/>
            <a:chExt cx="3454916" cy="3454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3647" y="1884390"/>
              <a:ext cx="3454916" cy="3454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446" y="6290112"/>
            <a:ext cx="6171429" cy="3015521"/>
            <a:chOff x="11396446" y="6290112"/>
            <a:chExt cx="6171429" cy="3015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6446" y="6290112"/>
              <a:ext cx="6171429" cy="3015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228" y="4162396"/>
            <a:ext cx="11853534" cy="1960922"/>
            <a:chOff x="385228" y="4162396"/>
            <a:chExt cx="11853534" cy="1960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228" y="4162396"/>
              <a:ext cx="11853534" cy="1960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667" y="-95305"/>
            <a:ext cx="18433180" cy="2713962"/>
            <a:chOff x="-72667" y="-95305"/>
            <a:chExt cx="18433180" cy="2713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667" y="-95305"/>
              <a:ext cx="18433180" cy="27139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679" y="402802"/>
            <a:ext cx="1127903" cy="12727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12295" y="342679"/>
            <a:ext cx="13099154" cy="2275978"/>
            <a:chOff x="2212295" y="342679"/>
            <a:chExt cx="13099154" cy="2275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2295" y="342679"/>
              <a:ext cx="13099154" cy="2275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2097" y="530421"/>
            <a:ext cx="5275584" cy="1463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799" y="2864882"/>
            <a:ext cx="11853534" cy="3316207"/>
            <a:chOff x="413799" y="2864882"/>
            <a:chExt cx="11853534" cy="33162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799" y="2864882"/>
              <a:ext cx="11853534" cy="3316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6123318"/>
            <a:ext cx="6171429" cy="3308985"/>
            <a:chOff x="12114286" y="6123318"/>
            <a:chExt cx="6171429" cy="33089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6123318"/>
              <a:ext cx="6171429" cy="3308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38762" y="3544275"/>
            <a:ext cx="3197163" cy="3197163"/>
            <a:chOff x="12638762" y="3544275"/>
            <a:chExt cx="3197163" cy="3197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8762" y="3544275"/>
              <a:ext cx="3197163" cy="3197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8001" y="6560293"/>
            <a:ext cx="11140820" cy="3119429"/>
            <a:chOff x="718001" y="6560293"/>
            <a:chExt cx="11140820" cy="3119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001" y="6560293"/>
              <a:ext cx="11140820" cy="3119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414" y="-77679"/>
            <a:ext cx="14103291" cy="10433036"/>
            <a:chOff x="-87414" y="-77679"/>
            <a:chExt cx="14103291" cy="10433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414" y="-77679"/>
              <a:ext cx="14103291" cy="10433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871" y="3786175"/>
            <a:ext cx="7848623" cy="5867330"/>
            <a:chOff x="1162871" y="3786175"/>
            <a:chExt cx="7848623" cy="58673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871" y="3786175"/>
              <a:ext cx="7848623" cy="58673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7144" y="5227497"/>
            <a:ext cx="2715051" cy="1121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990" y="2715064"/>
            <a:ext cx="2905646" cy="2307470"/>
            <a:chOff x="1232990" y="2715064"/>
            <a:chExt cx="2905646" cy="23074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32074" y="2715064"/>
              <a:ext cx="2307470" cy="2307470"/>
              <a:chOff x="1532074" y="2715064"/>
              <a:chExt cx="2307470" cy="23074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2074" y="2715064"/>
                <a:ext cx="2307470" cy="230747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849" y="3544468"/>
              <a:ext cx="2598156" cy="6685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9632" y="522384"/>
            <a:ext cx="3574188" cy="14070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0816" y="5456933"/>
            <a:ext cx="7380632" cy="681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8891" y="6297970"/>
            <a:ext cx="1456583" cy="1456583"/>
            <a:chOff x="4358891" y="6297970"/>
            <a:chExt cx="1456583" cy="1456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5673" y="5664752"/>
              <a:ext cx="2913165" cy="29131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8891" y="6297970"/>
              <a:ext cx="1456583" cy="1456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33895" y="6678503"/>
            <a:ext cx="706575" cy="706575"/>
            <a:chOff x="4733895" y="6678503"/>
            <a:chExt cx="706575" cy="7065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3895" y="6678503"/>
              <a:ext cx="706575" cy="7065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181" y="590989"/>
            <a:ext cx="1221979" cy="13370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5630" y="8123289"/>
            <a:ext cx="5337832" cy="6716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29974" y="3786175"/>
            <a:ext cx="7848623" cy="5867330"/>
            <a:chOff x="9729974" y="3786175"/>
            <a:chExt cx="7848623" cy="5867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9974" y="3786175"/>
              <a:ext cx="7848623" cy="5867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00095" y="2715064"/>
            <a:ext cx="2905646" cy="2307470"/>
            <a:chOff x="9800095" y="2715064"/>
            <a:chExt cx="2905646" cy="23074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99177" y="2715064"/>
              <a:ext cx="2307470" cy="2307470"/>
              <a:chOff x="10099177" y="2715064"/>
              <a:chExt cx="2307470" cy="23074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9177" y="2715064"/>
                <a:ext cx="2307470" cy="230747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2954" y="3544468"/>
              <a:ext cx="2607680" cy="66855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17919" y="5227497"/>
            <a:ext cx="5881299" cy="11758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25994" y="6481550"/>
            <a:ext cx="1456583" cy="1456583"/>
            <a:chOff x="12925994" y="6481550"/>
            <a:chExt cx="1456583" cy="14565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925994" y="6481550"/>
              <a:ext cx="1456583" cy="1456583"/>
              <a:chOff x="12925994" y="6481550"/>
              <a:chExt cx="1456583" cy="145658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92776" y="5848331"/>
                <a:ext cx="2913165" cy="291316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25994" y="6481550"/>
                <a:ext cx="1456583" cy="14565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00998" y="6862082"/>
              <a:ext cx="706575" cy="706575"/>
              <a:chOff x="13300998" y="6862082"/>
              <a:chExt cx="706575" cy="70657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993830" y="6554914"/>
                <a:ext cx="1413151" cy="141315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00998" y="6862082"/>
                <a:ext cx="706575" cy="706575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0341" y="8387825"/>
            <a:ext cx="6201204" cy="671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61279" y="1410431"/>
            <a:ext cx="2609265" cy="2609265"/>
            <a:chOff x="14661279" y="1410431"/>
            <a:chExt cx="2609265" cy="26092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61279" y="1410431"/>
              <a:ext cx="2609265" cy="260926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52640" y="479685"/>
            <a:ext cx="5376604" cy="8186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870" y="422544"/>
            <a:ext cx="3937863" cy="1463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41" y="2683465"/>
            <a:ext cx="14643394" cy="2937831"/>
            <a:chOff x="1469441" y="2683465"/>
            <a:chExt cx="14643394" cy="2937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441" y="2683465"/>
              <a:ext cx="14643394" cy="29378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582" y="5844268"/>
            <a:ext cx="6155727" cy="8136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443" y="2135348"/>
            <a:ext cx="4612832" cy="8136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4573" y="5844268"/>
            <a:ext cx="4067575" cy="727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5048" y="6609524"/>
            <a:ext cx="6171429" cy="3132420"/>
            <a:chOff x="9535048" y="6609524"/>
            <a:chExt cx="6171429" cy="31324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5048" y="6609524"/>
              <a:ext cx="6171429" cy="31324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2640" y="479685"/>
            <a:ext cx="5376604" cy="8186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8285" y="427416"/>
            <a:ext cx="1424089" cy="1446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0248D-6DF1-42C6-B608-E292C3DE88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096" y="6631582"/>
            <a:ext cx="5225409" cy="31103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00519"/>
            <a:ext cx="18285714" cy="8885196"/>
            <a:chOff x="0" y="1400519"/>
            <a:chExt cx="18285714" cy="8885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00519"/>
              <a:ext cx="18285714" cy="8885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73" y="-41244"/>
            <a:ext cx="18259442" cy="2052410"/>
            <a:chOff x="26273" y="-41244"/>
            <a:chExt cx="18259442" cy="20524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3" y="-41244"/>
              <a:ext cx="18259442" cy="20524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679" y="400384"/>
            <a:ext cx="1146952" cy="1277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279" y="307333"/>
            <a:ext cx="8372682" cy="1575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01681" y="2678500"/>
            <a:ext cx="13682353" cy="6329234"/>
            <a:chOff x="2301681" y="2678500"/>
            <a:chExt cx="13682353" cy="6329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1681" y="2678500"/>
              <a:ext cx="13682353" cy="63292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2640" y="479685"/>
            <a:ext cx="5376604" cy="8186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57376"/>
            <a:ext cx="18285714" cy="8328338"/>
            <a:chOff x="0" y="1957376"/>
            <a:chExt cx="18285714" cy="8328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57376"/>
              <a:ext cx="18285714" cy="8328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73" y="-41244"/>
            <a:ext cx="18259442" cy="2129983"/>
            <a:chOff x="26273" y="-41244"/>
            <a:chExt cx="18259442" cy="2129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3" y="-41244"/>
              <a:ext cx="18259442" cy="21299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8325" y="339427"/>
            <a:ext cx="7738225" cy="1575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092" y="521921"/>
            <a:ext cx="1127904" cy="12772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196" y="2835818"/>
            <a:ext cx="14929322" cy="6571454"/>
            <a:chOff x="1678196" y="2835818"/>
            <a:chExt cx="14929322" cy="6571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196" y="2835818"/>
              <a:ext cx="14929322" cy="6571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2640" y="479685"/>
            <a:ext cx="5376604" cy="818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8327" y="339427"/>
            <a:ext cx="10091359" cy="15699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679" y="400384"/>
            <a:ext cx="1165999" cy="12772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1444" y="2082051"/>
            <a:ext cx="10722826" cy="7587270"/>
            <a:chOff x="3781444" y="2082051"/>
            <a:chExt cx="10722826" cy="7587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444" y="2082051"/>
              <a:ext cx="10722826" cy="75872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8354" y="479685"/>
            <a:ext cx="5376604" cy="8186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1609" y="8821354"/>
            <a:ext cx="2739215" cy="562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682" y="400385"/>
            <a:ext cx="1283713" cy="11939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23811" y="479685"/>
            <a:ext cx="4869289" cy="8471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327" y="339427"/>
            <a:ext cx="10617902" cy="15699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679" y="436908"/>
            <a:ext cx="1165999" cy="12772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565" y="2270952"/>
            <a:ext cx="4484571" cy="6171429"/>
            <a:chOff x="1249565" y="2270952"/>
            <a:chExt cx="4484571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565" y="2270952"/>
              <a:ext cx="448457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6359" y="2727426"/>
            <a:ext cx="11500562" cy="5258481"/>
            <a:chOff x="5556359" y="2727426"/>
            <a:chExt cx="11500562" cy="5258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6359" y="2727426"/>
              <a:ext cx="11500562" cy="52584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6372" y="8795957"/>
            <a:ext cx="5055882" cy="5525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02029" y="438479"/>
            <a:ext cx="5424223" cy="15113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2468571"/>
            <a:ext cx="18288001" cy="7868482"/>
            <a:chOff x="-264831" y="2468571"/>
            <a:chExt cx="18819048" cy="7868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4831" y="2468571"/>
              <a:ext cx="18819048" cy="7868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3698" y="5694664"/>
            <a:ext cx="657137" cy="6554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2165" y="3519944"/>
            <a:ext cx="868735" cy="8732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1336" y="5698473"/>
            <a:ext cx="2515899" cy="6170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4065" y="5704187"/>
            <a:ext cx="9476558" cy="5603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3698" y="7916009"/>
            <a:ext cx="657137" cy="6554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104" y="5622294"/>
            <a:ext cx="935402" cy="873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3648" y="7881120"/>
            <a:ext cx="2514385" cy="9689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64066" y="7505700"/>
            <a:ext cx="11183862" cy="1480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38327" y="339427"/>
            <a:ext cx="6617816" cy="14885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3701" y="3602877"/>
            <a:ext cx="657137" cy="655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104" y="7851679"/>
            <a:ext cx="935402" cy="8732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52133" y="3648058"/>
            <a:ext cx="1730366" cy="6170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8672" y="3612400"/>
            <a:ext cx="9956777" cy="5698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4679" y="436908"/>
            <a:ext cx="1165999" cy="12772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52668" y="479685"/>
            <a:ext cx="5376604" cy="8186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3518" y="2667378"/>
            <a:ext cx="4443022" cy="4443022"/>
            <a:chOff x="8463518" y="2667378"/>
            <a:chExt cx="4443022" cy="4443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518" y="2667378"/>
              <a:ext cx="4443022" cy="44430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9429" y="4190812"/>
            <a:ext cx="6098139" cy="1628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3721" y="3979206"/>
            <a:ext cx="2622569" cy="1819367"/>
            <a:chOff x="9403721" y="3979206"/>
            <a:chExt cx="2622569" cy="1819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3721" y="3979206"/>
              <a:ext cx="2622569" cy="18193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9239" y="6121291"/>
            <a:ext cx="5795423" cy="705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068" y="4444780"/>
            <a:ext cx="6098473" cy="16204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4831" y="2857143"/>
            <a:ext cx="18819048" cy="7479911"/>
            <a:chOff x="-264831" y="2857143"/>
            <a:chExt cx="18819048" cy="7479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4831" y="2857143"/>
              <a:ext cx="18819048" cy="7479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796" y="1037593"/>
            <a:ext cx="2154216" cy="14695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2272" y="5125156"/>
            <a:ext cx="657137" cy="6554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253" y="5006594"/>
            <a:ext cx="868735" cy="858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2272" y="7792276"/>
            <a:ext cx="657137" cy="655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3253" y="7697502"/>
            <a:ext cx="935402" cy="858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2154" y="5062582"/>
            <a:ext cx="2131984" cy="7736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2154" y="7744059"/>
            <a:ext cx="2151032" cy="7736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8254" y="4481269"/>
            <a:ext cx="8170461" cy="2657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28258" y="7721316"/>
            <a:ext cx="3206966" cy="13098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4831" y="4056932"/>
            <a:ext cx="18819048" cy="6280122"/>
            <a:chOff x="-264831" y="4056932"/>
            <a:chExt cx="18819048" cy="6280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4831" y="4056932"/>
              <a:ext cx="18819048" cy="6280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679" y="400385"/>
            <a:ext cx="1261237" cy="12838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5632" y="1536727"/>
            <a:ext cx="8909626" cy="2591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3811" y="479685"/>
            <a:ext cx="4861832" cy="7887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0369" y="4405815"/>
            <a:ext cx="657137" cy="655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4793" y="6333227"/>
            <a:ext cx="657137" cy="655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773" y="4415339"/>
            <a:ext cx="3995574" cy="7736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773" y="6323704"/>
            <a:ext cx="6783946" cy="7736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2773" y="5204149"/>
            <a:ext cx="4977498" cy="7825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2773" y="7074227"/>
            <a:ext cx="5266108" cy="782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6338" y="4462956"/>
            <a:ext cx="8253334" cy="5282134"/>
            <a:chOff x="9546338" y="4462956"/>
            <a:chExt cx="8253334" cy="5282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6338" y="4462956"/>
              <a:ext cx="8253334" cy="5282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2297" y="8229430"/>
            <a:ext cx="6478870" cy="16776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5459663"/>
            <a:chOff x="-72667" y="-95305"/>
            <a:chExt cx="18433180" cy="5459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54596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0002" y="479685"/>
            <a:ext cx="5241013" cy="818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820" y="2838382"/>
            <a:ext cx="4519501" cy="11317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298" y="400385"/>
            <a:ext cx="1165997" cy="12685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632" y="1431965"/>
            <a:ext cx="13402597" cy="148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9438" y="3842341"/>
            <a:ext cx="5154063" cy="6157069"/>
            <a:chOff x="1669438" y="3842341"/>
            <a:chExt cx="5154063" cy="61570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438" y="3842341"/>
              <a:ext cx="5154063" cy="6157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3354" y="3951062"/>
            <a:ext cx="8505321" cy="5890722"/>
            <a:chOff x="8263354" y="3951062"/>
            <a:chExt cx="8505321" cy="58907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3354" y="3951062"/>
              <a:ext cx="8505321" cy="58907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6191" y="2866953"/>
            <a:ext cx="6983749" cy="1131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4103187"/>
            <a:chOff x="-72667" y="-95305"/>
            <a:chExt cx="18433180" cy="410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410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2382" y="479685"/>
            <a:ext cx="5256432" cy="8186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298" y="305147"/>
            <a:ext cx="1146950" cy="1254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251" y="1316529"/>
            <a:ext cx="14224388" cy="26314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091" y="4289298"/>
            <a:ext cx="17310610" cy="4478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4103187"/>
            <a:chOff x="-72667" y="-95305"/>
            <a:chExt cx="18433180" cy="410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410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25171" y="479685"/>
            <a:ext cx="4483537" cy="8186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298" y="305147"/>
            <a:ext cx="1146950" cy="1254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251" y="1316529"/>
            <a:ext cx="14224388" cy="26314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091" y="4289298"/>
            <a:ext cx="17482704" cy="55663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4103187"/>
            <a:chOff x="-72667" y="-95305"/>
            <a:chExt cx="18433180" cy="410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410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2382" y="479685"/>
            <a:ext cx="5256432" cy="8186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298" y="305147"/>
            <a:ext cx="1146950" cy="1254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251" y="1316529"/>
            <a:ext cx="14224388" cy="26314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691" y="4432818"/>
            <a:ext cx="14285822" cy="49768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109" y="6301591"/>
            <a:ext cx="1229568" cy="1229568"/>
            <a:chOff x="635109" y="6301591"/>
            <a:chExt cx="1229568" cy="12295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109" y="6301591"/>
              <a:ext cx="1229568" cy="1229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4103187"/>
            <a:chOff x="-72667" y="-95305"/>
            <a:chExt cx="18433180" cy="410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410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2097" y="530421"/>
            <a:ext cx="5275584" cy="1463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298" y="305147"/>
            <a:ext cx="1127903" cy="12727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251" y="1316527"/>
            <a:ext cx="11334350" cy="26102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6638" y="5081906"/>
            <a:ext cx="14719813" cy="38401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050" y="4888889"/>
            <a:ext cx="1404015" cy="1404015"/>
            <a:chOff x="815050" y="4888889"/>
            <a:chExt cx="1404015" cy="1404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050" y="4888889"/>
              <a:ext cx="1404015" cy="1404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050" y="7364010"/>
            <a:ext cx="1404015" cy="1404015"/>
            <a:chOff x="815050" y="7364010"/>
            <a:chExt cx="1404015" cy="14040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050" y="7364010"/>
              <a:ext cx="1404015" cy="1404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4103187"/>
            <a:chOff x="-72667" y="-95305"/>
            <a:chExt cx="18433180" cy="410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410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298" y="305147"/>
            <a:ext cx="1127903" cy="12727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251" y="1316527"/>
            <a:ext cx="11334350" cy="26102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2367" y="4480687"/>
            <a:ext cx="14940365" cy="508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050" y="4709892"/>
            <a:ext cx="1404015" cy="1404015"/>
            <a:chOff x="815050" y="4709892"/>
            <a:chExt cx="1404015" cy="1404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050" y="4709892"/>
              <a:ext cx="1404015" cy="1404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050" y="7426275"/>
            <a:ext cx="1404015" cy="1404015"/>
            <a:chOff x="815050" y="7426275"/>
            <a:chExt cx="1404015" cy="14040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050" y="7426275"/>
              <a:ext cx="1404015" cy="14040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2097" y="530421"/>
            <a:ext cx="5275584" cy="1463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</Words>
  <Application>Microsoft Office PowerPoint</Application>
  <PresentationFormat>사용자 지정</PresentationFormat>
  <Paragraphs>3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821023085635</cp:lastModifiedBy>
  <cp:revision>3</cp:revision>
  <dcterms:created xsi:type="dcterms:W3CDTF">2023-06-14T12:38:33Z</dcterms:created>
  <dcterms:modified xsi:type="dcterms:W3CDTF">2023-06-14T03:58:59Z</dcterms:modified>
</cp:coreProperties>
</file>